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64" r:id="rId3"/>
    <p:sldId id="257" r:id="rId4"/>
    <p:sldId id="259" r:id="rId5"/>
    <p:sldId id="267" r:id="rId6"/>
    <p:sldId id="261" r:id="rId7"/>
    <p:sldId id="262" r:id="rId8"/>
    <p:sldId id="265" r:id="rId9"/>
    <p:sldId id="268" r:id="rId10"/>
    <p:sldId id="269" r:id="rId11"/>
    <p:sldId id="270" r:id="rId12"/>
    <p:sldId id="271" r:id="rId13"/>
    <p:sldId id="272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5" autoAdjust="0"/>
  </p:normalViewPr>
  <p:slideViewPr>
    <p:cSldViewPr>
      <p:cViewPr varScale="1">
        <p:scale>
          <a:sx n="49" d="100"/>
          <a:sy n="49" d="100"/>
        </p:scale>
        <p:origin x="-225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F51B2-FBAC-43BD-A231-53920F4E93A4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40E4-4083-4491-9F4A-DF4D4D2BF5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64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39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900382"/>
            <a:ext cx="6858000" cy="2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85950" y="3149600"/>
            <a:ext cx="3086100" cy="150368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50" y="4060614"/>
            <a:ext cx="3009900" cy="57150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24050" y="3197014"/>
            <a:ext cx="3009900" cy="799253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1200150" y="4572463"/>
            <a:ext cx="9144000" cy="119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577215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1"/>
            <a:ext cx="49720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9250" y="1219201"/>
            <a:ext cx="695235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42900" y="2694432"/>
            <a:ext cx="6172200" cy="5433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30368"/>
            <a:ext cx="6858000" cy="391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229014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85950" y="4490720"/>
            <a:ext cx="3086100" cy="150368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1896789" y="4489662"/>
            <a:ext cx="3064423" cy="942428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88907" y="5446103"/>
            <a:ext cx="3080188" cy="529459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342901" y="2694432"/>
            <a:ext cx="3017520" cy="5340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3497580" y="2694432"/>
            <a:ext cx="3017520" cy="5340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342901" y="3759200"/>
            <a:ext cx="3017520" cy="4279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3497580" y="3755136"/>
            <a:ext cx="3017520" cy="4279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694432"/>
            <a:ext cx="3017520" cy="938784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97580" y="2694432"/>
            <a:ext cx="3017520" cy="938784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114425" y="2552701"/>
            <a:ext cx="4629150" cy="4681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3020" y="7351776"/>
            <a:ext cx="4251960" cy="73152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9157" y="2702557"/>
            <a:ext cx="4079687" cy="4351667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3020" y="7355840"/>
            <a:ext cx="4251960" cy="73152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5950" y="1300480"/>
            <a:ext cx="3086100" cy="934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235994" y="364240"/>
            <a:ext cx="2386013" cy="389467"/>
          </a:xfrm>
        </p:spPr>
        <p:txBody>
          <a:bodyPr/>
          <a:lstStyle/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3028950" y="8229600"/>
            <a:ext cx="800100" cy="406400"/>
          </a:xfrm>
        </p:spPr>
        <p:txBody>
          <a:bodyPr/>
          <a:lstStyle/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085850" y="8648700"/>
            <a:ext cx="4686300" cy="38946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781298"/>
            <a:ext cx="6858000" cy="736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92401"/>
            <a:ext cx="6172200" cy="548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5994" y="364240"/>
            <a:ext cx="2386013" cy="389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78D35EC-C1F5-4B03-A143-3AA853BAD30D}" type="datetimeFigureOut">
              <a:rPr lang="en-IN" smtClean="0"/>
              <a:pPr/>
              <a:t>02-10-2023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850" y="8648700"/>
            <a:ext cx="4686300" cy="38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8229600"/>
            <a:ext cx="800100" cy="40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046FEE2-08D4-4C3B-9F5B-153A7D0E46F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775248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300480"/>
            <a:ext cx="3086100" cy="9347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2683"/>
            <a:ext cx="6912768" cy="12193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52" y="7596336"/>
            <a:ext cx="4800600" cy="1883701"/>
          </a:xfrm>
          <a:noFill/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respect to </a:t>
            </a:r>
            <a:r>
              <a:rPr lang="en-IN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gusdorf’s</a:t>
            </a:r>
            <a:r>
              <a:rPr lang="e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“Conditions and Limits of  Autobiography” and de Man’s “Autobiography as De-</a:t>
            </a:r>
            <a:r>
              <a:rPr lang="en-IN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Facement</a:t>
            </a:r>
            <a:r>
              <a:rPr lang="e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”</a:t>
            </a:r>
            <a:endParaRPr lang="e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1" y="6228186"/>
            <a:ext cx="6552728" cy="1152127"/>
          </a:xfrm>
        </p:spPr>
        <p:txBody>
          <a:bodyPr>
            <a:normAutofit/>
          </a:bodyPr>
          <a:lstStyle/>
          <a:p>
            <a:r>
              <a:rPr lang="en-IN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Autobiography: A Study</a:t>
            </a:r>
            <a:endParaRPr lang="en-IN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8720" y="827584"/>
            <a:ext cx="5040560" cy="93472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Autobiography;  an  ambiguity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782" y="4860032"/>
            <a:ext cx="4248472" cy="163121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Distinction between autobiography and fiction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Genette’s</a:t>
            </a:r>
            <a:r>
              <a:rPr lang="en-IN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revolving door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 dethroned author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Cognition to resolution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540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80" y="611560"/>
            <a:ext cx="5760640" cy="934720"/>
          </a:xfrm>
          <a:noFill/>
        </p:spPr>
        <p:txBody>
          <a:bodyPr>
            <a:normAutofit fontScale="90000"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Metonymy,  metaphor,  </a:t>
            </a:r>
            <a:r>
              <a:rPr lang="en-IN" sz="2000" dirty="0" err="1" smtClean="0">
                <a:solidFill>
                  <a:schemeClr val="tx1"/>
                </a:solidFill>
                <a:latin typeface="Copperplate Gothic Bold" pitchFamily="34" charset="0"/>
              </a:rPr>
              <a:t>prosopopeia</a:t>
            </a:r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 ;  tropes in autobiography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672" y="233975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Man and figure of speech [tropes]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Metaphor in autobiography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Metaphor in autobiography according to de 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Metaphor in autobiography of Nelson Mandela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Metonymy in autobiography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Man and 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prosopopeia</a:t>
            </a:r>
            <a:endParaRPr lang="e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Autobiography and 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prosopopeia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6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688" y="323528"/>
            <a:ext cx="5616624" cy="93472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Author  and  his  contract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4" y="2987824"/>
            <a:ext cx="396044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PUni Aprant Classic" pitchFamily="2" charset="0"/>
              </a:rPr>
              <a:t>Author and his death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PUni Aprant Classic" pitchFamily="2" charset="0"/>
              </a:rPr>
              <a:t>Multiple identities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PUni Aprant Classic" pitchFamily="2" charset="0"/>
              </a:rPr>
              <a:t>The double motion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64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24544"/>
            <a:ext cx="6857999" cy="108732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977" y="251520"/>
            <a:ext cx="5616624" cy="93472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Wordsworth ;  garb---body---soul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889" y="33478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Wordsworth and his apparitions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great plan of layered psychological hypnosis—the  intended voice-beyond-the-grave replacing the vacancy death leaves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Anti—antithesis [?]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Garb—body—soul </a:t>
            </a:r>
          </a:p>
        </p:txBody>
      </p:sp>
    </p:spTree>
    <p:extLst>
      <p:ext uri="{BB962C8B-B14F-4D97-AF65-F5344CB8AC3E}">
        <p14:creationId xmlns:p14="http://schemas.microsoft.com/office/powerpoint/2010/main" xmlns="" val="33738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12" y="3071802"/>
            <a:ext cx="5400600" cy="321471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Conditions and Limits of </a:t>
            </a:r>
            <a:r>
              <a:rPr lang="en-IN" sz="2000" dirty="0" err="1" smtClean="0">
                <a:solidFill>
                  <a:schemeClr val="tx1"/>
                </a:solidFill>
                <a:latin typeface="Copperplate Gothic Bold" pitchFamily="34" charset="0"/>
              </a:rPr>
              <a:t>AutOBIOGRAPHY</a:t>
            </a:r>
            <a:r>
              <a:rPr lang="en-IN" sz="2000" dirty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IN" sz="2000" dirty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-GEORGES  GUSDORF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7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467544"/>
            <a:ext cx="5472608" cy="115212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Autobiography;  meaning [According to Georges </a:t>
            </a:r>
            <a:r>
              <a:rPr lang="en-IN" sz="2000" dirty="0" err="1" smtClean="0">
                <a:solidFill>
                  <a:schemeClr val="tx1"/>
                </a:solidFill>
                <a:latin typeface="Copperplate Gothic Bold" pitchFamily="34" charset="0"/>
              </a:rPr>
              <a:t>Gusdorf</a:t>
            </a:r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]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916" y="248376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solidly established genre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Exists unquestionably in a fine state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 to be found outside our cultural area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Mirror that reflects the true image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moment of life that it recounts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finished image of an individual life</a:t>
            </a:r>
          </a:p>
        </p:txBody>
      </p:sp>
    </p:spTree>
    <p:extLst>
      <p:ext uri="{BB962C8B-B14F-4D97-AF65-F5344CB8AC3E}">
        <p14:creationId xmlns:p14="http://schemas.microsoft.com/office/powerpoint/2010/main" xmlns="" val="2904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28" y="611560"/>
            <a:ext cx="4824536" cy="936104"/>
          </a:xfrm>
          <a:noFill/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>Autobiography </a:t>
            </a:r>
            <a:r>
              <a:rPr lang="en-IN" dirty="0" err="1" smtClean="0">
                <a:solidFill>
                  <a:schemeClr val="tx1"/>
                </a:solidFill>
                <a:latin typeface="Copperplate Gothic Bold" pitchFamily="34" charset="0"/>
              </a:rPr>
              <a:t>vs</a:t>
            </a: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>  biography</a:t>
            </a: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/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80" y="226774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Author knows his intension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Memories recollected and relived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Author is the model himself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 account of the author’s life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mirror that reflects his own image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7032" y="2339752"/>
            <a:ext cx="2592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 intention known just a research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Just a work / research on other’s life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Works on a person who becomes a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account of other’s life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painting that just allows description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252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80" y="468928"/>
            <a:ext cx="5832648" cy="93472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 conditions  and limits  ideal  in writing autobiography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728" y="3419872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writing autobiography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 for identity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of self expression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explain and justify the self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relevance to cultural criticism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of autobiography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mirror image of life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pure and simple record of </a:t>
            </a:r>
            <a:r>
              <a:rPr lang="en-I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existance</a:t>
            </a:r>
            <a:endParaRPr lang="e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possible under cultural landscape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simple recapitulation of past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of memory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Unchanged outcome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to public sector of </a:t>
            </a:r>
            <a:r>
              <a:rPr lang="en-I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existance</a:t>
            </a:r>
            <a:endParaRPr lang="e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Assumes the task of reconstructing unity of life across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coherence and rationalisation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1440" y="0"/>
            <a:ext cx="828092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611560"/>
            <a:ext cx="5976664" cy="108012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Autobiography  as  a  social  and literary  documentation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3203848"/>
            <a:ext cx="5472608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“Consciousness of self is the birthplace of truth”- Hegel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Appeasement of the anguished uneasiness of an aging 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Every autobiography is a work of art, and at the same time a work of enlightenment  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712" y="611560"/>
            <a:ext cx="5040560" cy="934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Autobiography,  journal,  and  memoir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664" y="3058758"/>
            <a:ext cx="52565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Autobiography cannot be a pure and simple record of existence.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Memoirs, a revenge on history.</a:t>
            </a:r>
          </a:p>
        </p:txBody>
      </p:sp>
    </p:spTree>
    <p:extLst>
      <p:ext uri="{BB962C8B-B14F-4D97-AF65-F5344CB8AC3E}">
        <p14:creationId xmlns:p14="http://schemas.microsoft.com/office/powerpoint/2010/main" xmlns="" val="10643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04" y="2285984"/>
            <a:ext cx="5328592" cy="3714776"/>
          </a:xfrm>
          <a:noFill/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>Autobiography  as  DE–</a:t>
            </a:r>
            <a:r>
              <a:rPr lang="en-IN" dirty="0" err="1" smtClean="0">
                <a:solidFill>
                  <a:schemeClr val="tx1"/>
                </a:solidFill>
                <a:latin typeface="Copperplate Gothic Bold" pitchFamily="34" charset="0"/>
              </a:rPr>
              <a:t>Facement</a:t>
            </a: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</a:rPr>
              <a:t>-- Paul  de  man</a:t>
            </a:r>
            <a:endParaRPr lang="en-IN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704" y="827584"/>
            <a:ext cx="5256584" cy="93472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/>
                </a:solidFill>
                <a:latin typeface="Copperplate Gothic Bold" pitchFamily="34" charset="0"/>
              </a:rPr>
              <a:t>Autobiography  within  systems</a:t>
            </a:r>
            <a:endParaRPr lang="en-IN" sz="2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7088" y="2627784"/>
            <a:ext cx="388843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Paul de 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recurrent approach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literary genre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Generic definition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158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424</TotalTime>
  <Words>408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Autobiography: A Study</vt:lpstr>
      <vt:lpstr>Conditions and Limits of AutOBIOGRAPHY  -GEORGES  GUSDORF</vt:lpstr>
      <vt:lpstr>Autobiography;  meaning [According to Georges Gusdorf]</vt:lpstr>
      <vt:lpstr>            Autobiography vs  biography            </vt:lpstr>
      <vt:lpstr> conditions  and limits  ideal  in writing autobiography</vt:lpstr>
      <vt:lpstr>Autobiography  as  a  social  and literary  documentation</vt:lpstr>
      <vt:lpstr>Autobiography,  journal,  and  memoir</vt:lpstr>
      <vt:lpstr>Autobiography  as  DE–Facement  -- Paul  de  man</vt:lpstr>
      <vt:lpstr>Autobiography  within  systems</vt:lpstr>
      <vt:lpstr>Autobiography;  an  ambiguity</vt:lpstr>
      <vt:lpstr>Metonymy,  metaphor,  prosopopeia ;  tropes in autobiography</vt:lpstr>
      <vt:lpstr>Author  and  his  contract</vt:lpstr>
      <vt:lpstr>Wordsworth ;  garb---body---soul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S. Tripathy</dc:creator>
  <cp:lastModifiedBy>PULAKESH NANDI</cp:lastModifiedBy>
  <cp:revision>40</cp:revision>
  <dcterms:created xsi:type="dcterms:W3CDTF">2022-08-17T14:39:37Z</dcterms:created>
  <dcterms:modified xsi:type="dcterms:W3CDTF">2023-10-02T18:26:23Z</dcterms:modified>
</cp:coreProperties>
</file>